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2A5C-6FCF-5549-9004-FE45D08B8A2F}" type="datetimeFigureOut">
              <a:rPr lang="en-US" smtClean="0"/>
              <a:t>12/02/2011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0B63A-2F7F-5748-A181-4BAB589BA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821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2A5C-6FCF-5549-9004-FE45D08B8A2F}" type="datetimeFigureOut">
              <a:rPr lang="en-US" smtClean="0"/>
              <a:t>12/02/2011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0B63A-2F7F-5748-A181-4BAB589BA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08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2A5C-6FCF-5549-9004-FE45D08B8A2F}" type="datetimeFigureOut">
              <a:rPr lang="en-US" smtClean="0"/>
              <a:t>12/02/2011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0B63A-2F7F-5748-A181-4BAB589BA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259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2A5C-6FCF-5549-9004-FE45D08B8A2F}" type="datetimeFigureOut">
              <a:rPr lang="en-US" smtClean="0"/>
              <a:t>12/02/2011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0B63A-2F7F-5748-A181-4BAB589BA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839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2A5C-6FCF-5549-9004-FE45D08B8A2F}" type="datetimeFigureOut">
              <a:rPr lang="en-US" smtClean="0"/>
              <a:t>12/02/2011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0B63A-2F7F-5748-A181-4BAB589BA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885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2A5C-6FCF-5549-9004-FE45D08B8A2F}" type="datetimeFigureOut">
              <a:rPr lang="en-US" smtClean="0"/>
              <a:t>12/02/2011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0B63A-2F7F-5748-A181-4BAB589BA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942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2A5C-6FCF-5549-9004-FE45D08B8A2F}" type="datetimeFigureOut">
              <a:rPr lang="en-US" smtClean="0"/>
              <a:t>12/02/2011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0B63A-2F7F-5748-A181-4BAB589BA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081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2A5C-6FCF-5549-9004-FE45D08B8A2F}" type="datetimeFigureOut">
              <a:rPr lang="en-US" smtClean="0"/>
              <a:t>12/02/2011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0B63A-2F7F-5748-A181-4BAB589BA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104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2A5C-6FCF-5549-9004-FE45D08B8A2F}" type="datetimeFigureOut">
              <a:rPr lang="en-US" smtClean="0"/>
              <a:t>12/02/2011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0B63A-2F7F-5748-A181-4BAB589BA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575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2A5C-6FCF-5549-9004-FE45D08B8A2F}" type="datetimeFigureOut">
              <a:rPr lang="en-US" smtClean="0"/>
              <a:t>12/02/2011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0B63A-2F7F-5748-A181-4BAB589BA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657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2A5C-6FCF-5549-9004-FE45D08B8A2F}" type="datetimeFigureOut">
              <a:rPr lang="en-US" smtClean="0"/>
              <a:t>12/02/2011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0B63A-2F7F-5748-A181-4BAB589BA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812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F2A5C-6FCF-5549-9004-FE45D08B8A2F}" type="datetimeFigureOut">
              <a:rPr lang="en-US" smtClean="0"/>
              <a:t>12/02/2011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0B63A-2F7F-5748-A181-4BAB589BA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411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vs110208-087 copy.ps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000">
            <a:off x="-735885" y="-540263"/>
            <a:ext cx="10598480" cy="79488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28633" y="1739523"/>
            <a:ext cx="680580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</a:rPr>
              <a:t>Drought in Kenya</a:t>
            </a:r>
          </a:p>
          <a:p>
            <a:pPr algn="ctr"/>
            <a:endParaRPr lang="en-US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574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vs110208-027 copy.ps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4284" y="-1"/>
            <a:ext cx="10308284" cy="77312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68730" y="179467"/>
            <a:ext cx="50387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Crop failure in the ‘bread-basket’ </a:t>
            </a:r>
          </a:p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of Kenya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894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vs110208-034 copy.ps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576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vs110208-048 copy.ps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441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D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vs110208-064 copy.ps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6229">
            <a:off x="3124610" y="3004810"/>
            <a:ext cx="5871453" cy="44035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31704" y="110442"/>
            <a:ext cx="392058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4 hour walk to reach heavily contaminated </a:t>
            </a:r>
            <a:r>
              <a:rPr lang="en-US" sz="4400" b="1" dirty="0" smtClean="0">
                <a:solidFill>
                  <a:srgbClr val="FF0000"/>
                </a:solidFill>
              </a:rPr>
              <a:t>water </a:t>
            </a:r>
            <a:endParaRPr lang="en-US" sz="4400" b="1" dirty="0">
              <a:solidFill>
                <a:srgbClr val="FF0000"/>
              </a:solidFill>
            </a:endParaRPr>
          </a:p>
        </p:txBody>
      </p:sp>
      <p:pic>
        <p:nvPicPr>
          <p:cNvPr id="2" name="Picture 1" descr="uvs110208-058 copy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0278">
            <a:off x="-683815" y="-309322"/>
            <a:ext cx="5405400" cy="405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311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vs110208-044 copy.ps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4750816" cy="110631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31333" y="1763889"/>
            <a:ext cx="3499556" cy="34163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Are you able to help us?</a:t>
            </a:r>
            <a:endParaRPr lang="en-US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7354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vs110208-019 copy.psd"/>
          <p:cNvPicPr>
            <a:picLocks noChangeAspect="1"/>
          </p:cNvPicPr>
          <p:nvPr/>
        </p:nvPicPr>
        <p:blipFill>
          <a:blip r:embed="rId3">
            <a:alphaModFix amt="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2731" y="-96648"/>
            <a:ext cx="8407165" cy="821763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Cheques</a:t>
            </a:r>
            <a:r>
              <a:rPr lang="en-US" sz="4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to: </a:t>
            </a:r>
          </a:p>
          <a:p>
            <a:pPr algn="ctr"/>
            <a:r>
              <a:rPr lang="en-US" sz="48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‘Newfrontiers’</a:t>
            </a:r>
          </a:p>
          <a:p>
            <a:pPr algn="ctr"/>
            <a:r>
              <a:rPr lang="en-US" sz="4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</a:t>
            </a:r>
            <a:r>
              <a:rPr lang="en-US" sz="4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Kenya Crisis Fund)</a:t>
            </a:r>
          </a:p>
          <a:p>
            <a:pPr algn="ctr"/>
            <a:r>
              <a:rPr lang="en-US" sz="4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Matrix Complex</a:t>
            </a:r>
          </a:p>
          <a:p>
            <a:pPr algn="ctr"/>
            <a:r>
              <a:rPr lang="en-US" sz="4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91 Peterborough Road</a:t>
            </a:r>
          </a:p>
          <a:p>
            <a:pPr algn="ctr"/>
            <a:r>
              <a:rPr lang="en-US" sz="4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London SW6 3BU</a:t>
            </a:r>
          </a:p>
          <a:p>
            <a:pPr algn="ctr"/>
            <a:endParaRPr lang="en-US" sz="48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en-US" sz="4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Give Online at:</a:t>
            </a:r>
          </a:p>
          <a:p>
            <a:pPr algn="ctr"/>
            <a:r>
              <a:rPr lang="en-US" sz="4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www.newfrontierstogether.org</a:t>
            </a:r>
          </a:p>
          <a:p>
            <a:pPr algn="ctr"/>
            <a:endParaRPr lang="en-US" sz="48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en-US" sz="48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2682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54</Words>
  <Application>Microsoft Macintosh PowerPoint</Application>
  <PresentationFormat>On-screen Show (4:3)</PresentationFormat>
  <Paragraphs>14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Newfrontiers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Nigel Ring</dc:creator>
  <cp:lastModifiedBy>Nigel Ring</cp:lastModifiedBy>
  <cp:revision>7</cp:revision>
  <dcterms:created xsi:type="dcterms:W3CDTF">2011-02-12T18:52:32Z</dcterms:created>
  <dcterms:modified xsi:type="dcterms:W3CDTF">2011-02-12T20:54:25Z</dcterms:modified>
</cp:coreProperties>
</file>